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8" r:id="rId4"/>
  </p:sldMasterIdLst>
  <p:notesMasterIdLst>
    <p:notesMasterId r:id="rId21"/>
  </p:notesMasterIdLst>
  <p:handoutMasterIdLst>
    <p:handoutMasterId r:id="rId22"/>
  </p:handoutMasterIdLst>
  <p:sldIdLst>
    <p:sldId id="410" r:id="rId5"/>
    <p:sldId id="383" r:id="rId6"/>
    <p:sldId id="412" r:id="rId7"/>
    <p:sldId id="413" r:id="rId8"/>
    <p:sldId id="414" r:id="rId9"/>
    <p:sldId id="415" r:id="rId10"/>
    <p:sldId id="416" r:id="rId11"/>
    <p:sldId id="417" r:id="rId12"/>
    <p:sldId id="418" r:id="rId13"/>
    <p:sldId id="419" r:id="rId14"/>
    <p:sldId id="420" r:id="rId15"/>
    <p:sldId id="389" r:id="rId16"/>
    <p:sldId id="421" r:id="rId17"/>
    <p:sldId id="422" r:id="rId18"/>
    <p:sldId id="423" r:id="rId19"/>
    <p:sldId id="398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8A107856-5554-42FB-B03E-39F5DBC370B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6327" autoAdjust="0"/>
  </p:normalViewPr>
  <p:slideViewPr>
    <p:cSldViewPr snapToGrid="0">
      <p:cViewPr>
        <p:scale>
          <a:sx n="50" d="100"/>
          <a:sy n="50" d="100"/>
        </p:scale>
        <p:origin x="620" y="46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howGuides="1">
      <p:cViewPr varScale="1">
        <p:scale>
          <a:sx n="58" d="100"/>
          <a:sy n="58" d="100"/>
        </p:scale>
        <p:origin x="3240" y="6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commentAuthors" Target="commentAuthors.xml"/><Relationship Id="rId28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F6756E-81DA-9FAC-70D8-556F658BDDA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BEDD12-BCD5-485B-BCBC-34BB01D7923C}" type="datetimeFigureOut">
              <a:rPr lang="en-US" smtClean="0"/>
              <a:t>5/9/2024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71D415-D05A-7067-CCD3-457153D96CD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C230DF-5933-439D-898F-38E9AC9BA68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97095E3-54D2-CFD2-4F49-7536FC8641D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8" name="Header Placeholder 7">
            <a:extLst>
              <a:ext uri="{FF2B5EF4-FFF2-40B4-BE49-F238E27FC236}">
                <a16:creationId xmlns:a16="http://schemas.microsoft.com/office/drawing/2014/main" id="{521EE01A-C0B5-5ECF-96DD-768F86AA15C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32284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E7A52F-9D89-7442-A8E9-48D1527B5F6B}" type="datetimeFigureOut">
              <a:rPr lang="en-US" smtClean="0"/>
              <a:t>5/9/2024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9C7E07-3C67-C64C-8DA0-0404F630397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25283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4538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19978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23599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2480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31704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25573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34873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59231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34168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71343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74812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29486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21963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95259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85737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33065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09904" y="411479"/>
            <a:ext cx="5486400" cy="32918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80000"/>
              </a:lnSpc>
              <a:defRPr sz="6000" b="1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26C18C3-ED25-DD4B-BA72-24932D54DE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" y="758752"/>
            <a:ext cx="6099248" cy="6099248"/>
            <a:chOff x="0" y="12289"/>
            <a:chExt cx="3550" cy="3551"/>
          </a:xfrm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C07CC263-2515-F147-8CC5-F8E9FF9FA8E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43B40037-7481-524B-8685-404D965690F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7B759713-8408-EE47-9394-3DA6F5E4B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69706A2-3726-FE4E-B923-E75D48597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309360" y="3950208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13275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Tab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CF555767-B3D8-BD57-1D42-7F6E1E6689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9" name="Freeform 13">
              <a:extLst>
                <a:ext uri="{FF2B5EF4-FFF2-40B4-BE49-F238E27FC236}">
                  <a16:creationId xmlns:a16="http://schemas.microsoft.com/office/drawing/2014/main" id="{BC972B6D-098C-52F6-E990-52623B368FB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3F0D3EE3-9A8C-531D-1EEE-1AFAB9F3BCAE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7" name="Freeform 15">
              <a:extLst>
                <a:ext uri="{FF2B5EF4-FFF2-40B4-BE49-F238E27FC236}">
                  <a16:creationId xmlns:a16="http://schemas.microsoft.com/office/drawing/2014/main" id="{A2BE192C-1768-890B-EC1B-5ED6E1F8259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61409" y="4661717"/>
            <a:ext cx="7936230" cy="1380760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670935" y="631317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8007FA9C-C4D5-89EC-C457-5F329A338E1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03885" y="584005"/>
            <a:ext cx="2825115" cy="3999060"/>
          </a:xfrm>
        </p:spPr>
        <p:txBody>
          <a:bodyPr lIns="0" tIns="274320">
            <a:normAutofit/>
          </a:bodyPr>
          <a:lstStyle>
            <a:lvl1pPr marL="0" indent="0">
              <a:spcBef>
                <a:spcPts val="1800"/>
              </a:spcBef>
              <a:buFont typeface="Arial" panose="020B0604020202020204" pitchFamily="34" charset="0"/>
              <a:buNone/>
              <a:defRPr sz="2000"/>
            </a:lvl1pPr>
            <a:lvl2pPr marL="457200" indent="0">
              <a:spcBef>
                <a:spcPts val="1800"/>
              </a:spcBef>
              <a:buNone/>
              <a:defRPr sz="2000"/>
            </a:lvl2pPr>
            <a:lvl3pPr marL="914400" indent="0">
              <a:spcBef>
                <a:spcPts val="1800"/>
              </a:spcBef>
              <a:buNone/>
              <a:defRPr sz="2000"/>
            </a:lvl3pPr>
            <a:lvl4pPr marL="1371600" indent="0">
              <a:spcBef>
                <a:spcPts val="1800"/>
              </a:spcBef>
              <a:buNone/>
              <a:defRPr sz="2000"/>
            </a:lvl4pPr>
            <a:lvl5pPr marL="1828800" indent="0">
              <a:spcBef>
                <a:spcPts val="1800"/>
              </a:spcBef>
              <a:buNone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BCAAA28-C292-C527-AD35-90836B8BB97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670934" y="584005"/>
            <a:ext cx="7926705" cy="3999060"/>
          </a:xfrm>
        </p:spPr>
        <p:txBody>
          <a:bodyPr lIns="0">
            <a:normAutofit/>
          </a:bodyPr>
          <a:lstStyle>
            <a:lvl1pPr marL="0" indent="0">
              <a:spcBef>
                <a:spcPts val="1800"/>
              </a:spcBef>
              <a:buNone/>
              <a:defRPr sz="2000"/>
            </a:lvl1pPr>
            <a:lvl2pPr>
              <a:spcBef>
                <a:spcPts val="600"/>
              </a:spcBef>
              <a:defRPr sz="2000"/>
            </a:lvl2pPr>
            <a:lvl3pPr>
              <a:spcBef>
                <a:spcPts val="1800"/>
              </a:spcBef>
              <a:defRPr sz="2000"/>
            </a:lvl3pPr>
            <a:lvl4pPr>
              <a:spcBef>
                <a:spcPts val="1800"/>
              </a:spcBef>
              <a:defRPr sz="2000"/>
            </a:lvl4pPr>
            <a:lvl5pPr>
              <a:spcBef>
                <a:spcPts val="1800"/>
              </a:spcBef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443291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C97D5AF2-684A-4A8D-3D82-B57D7AC446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8870040" y="0"/>
            <a:ext cx="3325208" cy="3325208"/>
            <a:chOff x="0" y="12289"/>
            <a:chExt cx="3550" cy="3551"/>
          </a:xfrm>
        </p:grpSpPr>
        <p:sp>
          <p:nvSpPr>
            <p:cNvPr id="12" name="Freeform 4">
              <a:extLst>
                <a:ext uri="{FF2B5EF4-FFF2-40B4-BE49-F238E27FC236}">
                  <a16:creationId xmlns:a16="http://schemas.microsoft.com/office/drawing/2014/main" id="{8CF5F650-F8F0-F4FE-44DA-1F14ADE428B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18870924-E47D-404F-59B5-BD1C58F7B04C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80806A65-E4FC-2F52-65B3-CC181E620C2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60" y="198408"/>
            <a:ext cx="10972800" cy="1574317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14884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BCAAA28-C292-C527-AD35-90836B8BB97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95523" y="2676525"/>
            <a:ext cx="5746750" cy="3597470"/>
          </a:xfrm>
        </p:spPr>
        <p:txBody>
          <a:bodyPr lIns="0">
            <a:normAutofit/>
          </a:bodyPr>
          <a:lstStyle>
            <a:lvl1pPr marL="0" indent="0">
              <a:spcBef>
                <a:spcPts val="1800"/>
              </a:spcBef>
              <a:buNone/>
              <a:defRPr sz="2000"/>
            </a:lvl1pPr>
            <a:lvl2pPr>
              <a:spcBef>
                <a:spcPts val="600"/>
              </a:spcBef>
              <a:defRPr sz="2000"/>
            </a:lvl2pPr>
            <a:lvl3pPr>
              <a:spcBef>
                <a:spcPts val="1800"/>
              </a:spcBef>
              <a:defRPr sz="2000"/>
            </a:lvl3pPr>
            <a:lvl4pPr>
              <a:spcBef>
                <a:spcPts val="1800"/>
              </a:spcBef>
              <a:defRPr sz="2000"/>
            </a:lvl4pPr>
            <a:lvl5pPr>
              <a:spcBef>
                <a:spcPts val="1800"/>
              </a:spcBef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8007FA9C-C4D5-89EC-C457-5F329A338E1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7620000" y="2676525"/>
            <a:ext cx="3947160" cy="3597470"/>
          </a:xfrm>
        </p:spPr>
        <p:txBody>
          <a:bodyPr lIns="0">
            <a:normAutofit/>
          </a:bodyPr>
          <a:lstStyle>
            <a:lvl1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 sz="2000"/>
            </a:lvl1pPr>
            <a:lvl2pPr>
              <a:spcBef>
                <a:spcPts val="1800"/>
              </a:spcBef>
              <a:defRPr sz="2000"/>
            </a:lvl2pPr>
            <a:lvl3pPr>
              <a:spcBef>
                <a:spcPts val="1800"/>
              </a:spcBef>
              <a:defRPr sz="2000"/>
            </a:lvl3pPr>
            <a:lvl4pPr>
              <a:spcBef>
                <a:spcPts val="1800"/>
              </a:spcBef>
              <a:defRPr sz="2000"/>
            </a:lvl4pPr>
            <a:lvl5pPr>
              <a:spcBef>
                <a:spcPts val="1800"/>
              </a:spcBef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endParaRPr lang="en-US" dirty="0">
              <a:latin typeface="+mn-lt"/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497447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60" y="202400"/>
            <a:ext cx="10972800" cy="1570325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sp>
        <p:nvSpPr>
          <p:cNvPr id="9" name="Table Placeholder 2">
            <a:extLst>
              <a:ext uri="{FF2B5EF4-FFF2-40B4-BE49-F238E27FC236}">
                <a16:creationId xmlns:a16="http://schemas.microsoft.com/office/drawing/2014/main" id="{1506B022-475A-6647-98FF-D5C319A0C7C4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594360" y="2628629"/>
            <a:ext cx="10972800" cy="363674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endParaRPr lang="en-US" dirty="0">
              <a:latin typeface="+mn-lt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14884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4109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94360" y="411479"/>
            <a:ext cx="5486400" cy="32918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80000"/>
              </a:lnSpc>
              <a:defRPr sz="6000" b="1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26C18C3-ED25-DD4B-BA72-24932D54DE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 flipH="1" flipV="1">
            <a:off x="6092752" y="0"/>
            <a:ext cx="6099248" cy="6099248"/>
            <a:chOff x="0" y="12289"/>
            <a:chExt cx="3550" cy="3551"/>
          </a:xfrm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C07CC263-2515-F147-8CC5-F8E9FF9FA8E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43B40037-7481-524B-8685-404D965690F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7B759713-8408-EE47-9394-3DA6F5E4B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8" name="Text Placeholder 29">
            <a:extLst>
              <a:ext uri="{FF2B5EF4-FFF2-40B4-BE49-F238E27FC236}">
                <a16:creationId xmlns:a16="http://schemas.microsoft.com/office/drawing/2014/main" id="{276A9CD7-E675-3048-86D3-3546A2F6B45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94360" y="4549552"/>
            <a:ext cx="5486400" cy="164592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400" b="1" i="0">
                <a:solidFill>
                  <a:schemeClr val="tx2">
                    <a:lumMod val="75000"/>
                  </a:schemeClr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8B149C6-5AAC-B8E5-5411-EA38821F67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3950208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92738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806C6F65-35CD-D64B-992A-0C1C1E0038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7" name="AutoShape 24">
              <a:extLst>
                <a:ext uri="{FF2B5EF4-FFF2-40B4-BE49-F238E27FC236}">
                  <a16:creationId xmlns:a16="http://schemas.microsoft.com/office/drawing/2014/main" id="{CFD467E2-FF13-7E4F-BEF9-EA1A17665B2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CA85A327-3157-B442-993A-6900F71249A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9A459CB4-74AF-0544-AB1E-7CC6D10F84EB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95A20BFD-9142-D64A-A78A-61B75FCA0D76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B80736DF-C890-DB47-AEAA-D3D92505E632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2" name="Title 1">
            <a:extLst>
              <a:ext uri="{FF2B5EF4-FFF2-40B4-BE49-F238E27FC236}">
                <a16:creationId xmlns:a16="http://schemas.microsoft.com/office/drawing/2014/main" id="{39F93F26-ED5C-E74E-BFBD-E3054DC1B9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60" y="189572"/>
            <a:ext cx="6787747" cy="1593507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4400" b="1" i="0" spc="50" baseline="0"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sp>
        <p:nvSpPr>
          <p:cNvPr id="2" name="Content Placeholder 5">
            <a:extLst>
              <a:ext uri="{FF2B5EF4-FFF2-40B4-BE49-F238E27FC236}">
                <a16:creationId xmlns:a16="http://schemas.microsoft.com/office/drawing/2014/main" id="{186153BD-9D2B-47EB-3553-1D3F6663B2A3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94359" y="2281918"/>
            <a:ext cx="6787747" cy="3708517"/>
          </a:xfrm>
        </p:spPr>
        <p:txBody>
          <a:bodyPr lIns="0" tIns="228600" rIns="0" bIns="0">
            <a:normAutofit/>
          </a:bodyPr>
          <a:lstStyle>
            <a:lvl1pPr marL="283464" indent="-283464">
              <a:lnSpc>
                <a:spcPct val="80000"/>
              </a:lnSpc>
              <a:spcBef>
                <a:spcPts val="2200"/>
              </a:spcBef>
              <a:buFont typeface="Arial" panose="020B0604020202020204" pitchFamily="34" charset="0"/>
              <a:buChar char="•"/>
              <a:defRPr lang="en-US" sz="2400" b="1" i="0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indent="-283464">
              <a:spcBef>
                <a:spcPts val="600"/>
              </a:spcBef>
              <a:defRPr sz="2000"/>
            </a:lvl2pPr>
            <a:lvl3pPr indent="-283464">
              <a:spcBef>
                <a:spcPts val="1800"/>
              </a:spcBef>
              <a:defRPr sz="2000"/>
            </a:lvl3pPr>
            <a:lvl4pPr indent="-283464">
              <a:spcBef>
                <a:spcPts val="1800"/>
              </a:spcBef>
              <a:defRPr sz="2000"/>
            </a:lvl4pPr>
            <a:lvl5pPr indent="-283464">
              <a:spcBef>
                <a:spcPts val="1800"/>
              </a:spcBef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3" name="Slide Number Placeholder 42">
            <a:extLst>
              <a:ext uri="{FF2B5EF4-FFF2-40B4-BE49-F238E27FC236}">
                <a16:creationId xmlns:a16="http://schemas.microsoft.com/office/drawing/2014/main" id="{D80CCC8F-9CF1-9621-04EB-DFA68FEE42D2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  <p:sp>
        <p:nvSpPr>
          <p:cNvPr id="42" name="Date Placeholder 41">
            <a:extLst>
              <a:ext uri="{FF2B5EF4-FFF2-40B4-BE49-F238E27FC236}">
                <a16:creationId xmlns:a16="http://schemas.microsoft.com/office/drawing/2014/main" id="{29CE2856-DB8F-5603-C085-74C70560FAC8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endParaRPr lang="en-US" dirty="0">
              <a:latin typeface="+mn-lt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79826C1-7A52-DA25-F422-EE62DED7D1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148840"/>
            <a:ext cx="2130552" cy="0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80892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79D0555-EBDC-B53A-212D-A5921795FEC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80543"/>
          </a:xfrm>
          <a:custGeom>
            <a:avLst/>
            <a:gdLst>
              <a:gd name="connsiteX0" fmla="*/ 6309360 w 12192000"/>
              <a:gd name="connsiteY0" fmla="*/ 3951843 h 6880543"/>
              <a:gd name="connsiteX1" fmla="*/ 6309360 w 12192000"/>
              <a:gd name="connsiteY1" fmla="*/ 4052427 h 6880543"/>
              <a:gd name="connsiteX2" fmla="*/ 8442960 w 12192000"/>
              <a:gd name="connsiteY2" fmla="*/ 4052427 h 6880543"/>
              <a:gd name="connsiteX3" fmla="*/ 8442960 w 12192000"/>
              <a:gd name="connsiteY3" fmla="*/ 3951843 h 6880543"/>
              <a:gd name="connsiteX4" fmla="*/ 0 w 12192000"/>
              <a:gd name="connsiteY4" fmla="*/ 0 h 6880543"/>
              <a:gd name="connsiteX5" fmla="*/ 12192000 w 12192000"/>
              <a:gd name="connsiteY5" fmla="*/ 0 h 6880543"/>
              <a:gd name="connsiteX6" fmla="*/ 12192000 w 12192000"/>
              <a:gd name="connsiteY6" fmla="*/ 6880543 h 6880543"/>
              <a:gd name="connsiteX7" fmla="*/ 0 w 12192000"/>
              <a:gd name="connsiteY7" fmla="*/ 6880543 h 6880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80543">
                <a:moveTo>
                  <a:pt x="6309360" y="3951843"/>
                </a:moveTo>
                <a:lnTo>
                  <a:pt x="6309360" y="4052427"/>
                </a:lnTo>
                <a:lnTo>
                  <a:pt x="8442960" y="4052427"/>
                </a:lnTo>
                <a:lnTo>
                  <a:pt x="8442960" y="3951843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80543"/>
                </a:lnTo>
                <a:lnTo>
                  <a:pt x="0" y="6880543"/>
                </a:lnTo>
                <a:close/>
              </a:path>
            </a:pathLst>
          </a:custGeom>
        </p:spPr>
        <p:txBody>
          <a:bodyPr wrap="square" tIns="182880">
            <a:no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8D492973-78E3-D34E-835E-CF2D451701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09359" y="444933"/>
            <a:ext cx="5477479" cy="3291840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6000" b="1" i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96BA398-1ED2-1FCA-63B9-8915A8C7A5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309360" y="3951843"/>
            <a:ext cx="2133600" cy="10058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91695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7104">
          <p15:clr>
            <a:srgbClr val="FBAE40"/>
          </p15:clr>
        </p15:guide>
        <p15:guide id="3" pos="4344" userDrawn="1">
          <p15:clr>
            <a:srgbClr val="FBAE40"/>
          </p15:clr>
        </p15:guide>
        <p15:guide id="4" pos="4560" userDrawn="1">
          <p15:clr>
            <a:srgbClr val="FBAE40"/>
          </p15:clr>
        </p15:guide>
        <p15:guide id="8" orient="horz" pos="1848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99835" y="430529"/>
            <a:ext cx="5486400" cy="32918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80000"/>
              </a:lnSpc>
              <a:defRPr sz="6000" b="1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A9973BC6-F6E5-0B3B-C8AB-0AC4020D4E8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-11113"/>
            <a:ext cx="5791200" cy="6880226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Text Placeholder 29">
            <a:extLst>
              <a:ext uri="{FF2B5EF4-FFF2-40B4-BE49-F238E27FC236}">
                <a16:creationId xmlns:a16="http://schemas.microsoft.com/office/drawing/2014/main" id="{276A9CD7-E675-3048-86D3-3546A2F6B45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99835" y="4568602"/>
            <a:ext cx="5486400" cy="164592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400" b="1" i="0">
                <a:solidFill>
                  <a:schemeClr val="tx2">
                    <a:lumMod val="75000"/>
                  </a:schemeClr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9169ED6-4B82-6844-119F-AC15CDF2D3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309360" y="3950208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79140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57F1500-1A16-D1EF-4F0C-030852B291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14884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2D07A0BE-3890-193E-9439-F294E61A7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11" name="Freeform 19">
              <a:extLst>
                <a:ext uri="{FF2B5EF4-FFF2-40B4-BE49-F238E27FC236}">
                  <a16:creationId xmlns:a16="http://schemas.microsoft.com/office/drawing/2014/main" id="{C05217ED-C258-E6CE-BA7F-28A6EA41BCD3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2" name="Freeform 20">
              <a:extLst>
                <a:ext uri="{FF2B5EF4-FFF2-40B4-BE49-F238E27FC236}">
                  <a16:creationId xmlns:a16="http://schemas.microsoft.com/office/drawing/2014/main" id="{F3E11A1F-14DD-BA35-D7D7-4D4ADEAA348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3" name="Freeform 21">
              <a:extLst>
                <a:ext uri="{FF2B5EF4-FFF2-40B4-BE49-F238E27FC236}">
                  <a16:creationId xmlns:a16="http://schemas.microsoft.com/office/drawing/2014/main" id="{F14541B0-973F-7E21-1019-D2FB83C8C0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32" name="Title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60" y="102875"/>
            <a:ext cx="10873740" cy="1680205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4400" b="1" i="0"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sp>
        <p:nvSpPr>
          <p:cNvPr id="2" name="Content Placeholder 5">
            <a:extLst>
              <a:ext uri="{FF2B5EF4-FFF2-40B4-BE49-F238E27FC236}">
                <a16:creationId xmlns:a16="http://schemas.microsoft.com/office/drawing/2014/main" id="{F6FE0DC0-B0D7-F4D6-8038-177AD7A8C211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657600" y="2282008"/>
            <a:ext cx="7810500" cy="3699328"/>
          </a:xfrm>
        </p:spPr>
        <p:txBody>
          <a:bodyPr lIns="0" tIns="228600" rIns="0" bIns="0">
            <a:normAutofit/>
          </a:bodyPr>
          <a:lstStyle>
            <a:lvl1pPr marL="283464" indent="-283464">
              <a:spcBef>
                <a:spcPts val="1800"/>
              </a:spcBef>
              <a:buFont typeface="Arial" panose="020B0604020202020204" pitchFamily="34" charset="0"/>
              <a:buChar char="•"/>
              <a:defRPr sz="2000"/>
            </a:lvl1pPr>
            <a:lvl2pPr indent="-283464">
              <a:spcBef>
                <a:spcPts val="1800"/>
              </a:spcBef>
              <a:defRPr sz="2000"/>
            </a:lvl2pPr>
            <a:lvl3pPr indent="-283464">
              <a:spcBef>
                <a:spcPts val="1800"/>
              </a:spcBef>
              <a:defRPr sz="2000"/>
            </a:lvl3pPr>
            <a:lvl4pPr indent="-283464">
              <a:spcBef>
                <a:spcPts val="1800"/>
              </a:spcBef>
              <a:defRPr sz="2000"/>
            </a:lvl4pPr>
            <a:lvl5pPr indent="-283464">
              <a:spcBef>
                <a:spcPts val="1800"/>
              </a:spcBef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ED58739-4346-5104-B1AC-89ED035912AF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272B8D-F380-9F1A-C8E6-BDD2352B1763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029641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09904" y="411479"/>
            <a:ext cx="5486400" cy="32918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80000"/>
              </a:lnSpc>
              <a:defRPr sz="6000" b="1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26C18C3-ED25-DD4B-BA72-24932D54DE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" y="758752"/>
            <a:ext cx="6099248" cy="6099248"/>
            <a:chOff x="0" y="12289"/>
            <a:chExt cx="3550" cy="3551"/>
          </a:xfrm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C07CC263-2515-F147-8CC5-F8E9FF9FA8E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43B40037-7481-524B-8685-404D965690F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7B759713-8408-EE47-9394-3DA6F5E4B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69706A2-3726-FE4E-B923-E75D48597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309360" y="3950208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 Placeholder 29">
            <a:extLst>
              <a:ext uri="{FF2B5EF4-FFF2-40B4-BE49-F238E27FC236}">
                <a16:creationId xmlns:a16="http://schemas.microsoft.com/office/drawing/2014/main" id="{276A9CD7-E675-3048-86D3-3546A2F6B45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09905" y="4549552"/>
            <a:ext cx="5486400" cy="164592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400" b="1" i="0">
                <a:solidFill>
                  <a:schemeClr val="tx2">
                    <a:lumMod val="75000"/>
                  </a:schemeClr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0271085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C97D5AF2-684A-4A8D-3D82-B57D7AC446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8870040" y="0"/>
            <a:ext cx="3325208" cy="3325208"/>
            <a:chOff x="0" y="12289"/>
            <a:chExt cx="3550" cy="3551"/>
          </a:xfrm>
        </p:grpSpPr>
        <p:sp>
          <p:nvSpPr>
            <p:cNvPr id="12" name="Freeform 4">
              <a:extLst>
                <a:ext uri="{FF2B5EF4-FFF2-40B4-BE49-F238E27FC236}">
                  <a16:creationId xmlns:a16="http://schemas.microsoft.com/office/drawing/2014/main" id="{8CF5F650-F8F0-F4FE-44DA-1F14ADE428B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18870924-E47D-404F-59B5-BD1C58F7B04C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80806A65-E4FC-2F52-65B3-CC181E620C2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60" y="278129"/>
            <a:ext cx="9778365" cy="1494596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sp>
        <p:nvSpPr>
          <p:cNvPr id="2" name="Content Placeholder 5">
            <a:extLst>
              <a:ext uri="{FF2B5EF4-FFF2-40B4-BE49-F238E27FC236}">
                <a16:creationId xmlns:a16="http://schemas.microsoft.com/office/drawing/2014/main" id="{F14DA3C5-63E4-BAFB-1D68-47F71EEEE538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94360" y="2676525"/>
            <a:ext cx="4490827" cy="3597470"/>
          </a:xfrm>
        </p:spPr>
        <p:txBody>
          <a:bodyPr lIns="0" tIns="45720" rIns="0" bIns="0">
            <a:normAutofit/>
          </a:bodyPr>
          <a:lstStyle>
            <a:lvl1pPr marL="0" indent="0">
              <a:spcBef>
                <a:spcPts val="1800"/>
              </a:spcBef>
              <a:buFont typeface="Arial" panose="020B0604020202020204" pitchFamily="34" charset="0"/>
              <a:buNone/>
              <a:defRPr sz="2000"/>
            </a:lvl1pPr>
            <a:lvl2pPr marL="283464" indent="-283464">
              <a:spcBef>
                <a:spcPts val="1800"/>
              </a:spcBef>
              <a:defRPr sz="2000"/>
            </a:lvl2pPr>
            <a:lvl3pPr marL="594360" indent="-283464">
              <a:spcBef>
                <a:spcPts val="1800"/>
              </a:spcBef>
              <a:defRPr sz="2000"/>
            </a:lvl3pPr>
            <a:lvl4pPr marL="822960" indent="-283464">
              <a:spcBef>
                <a:spcPts val="1800"/>
              </a:spcBef>
              <a:defRPr sz="2000"/>
            </a:lvl4pPr>
            <a:lvl5pPr marL="1005840" indent="-283464">
              <a:spcBef>
                <a:spcPts val="1800"/>
              </a:spcBef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BD11386D-847E-8CF5-E56A-42E80A65A089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881898" y="2676525"/>
            <a:ext cx="4490827" cy="3597470"/>
          </a:xfrm>
        </p:spPr>
        <p:txBody>
          <a:bodyPr lIns="0" tIns="45720" rIns="0" bIns="0">
            <a:normAutofit/>
          </a:bodyPr>
          <a:lstStyle>
            <a:lvl1pPr marL="0" indent="0">
              <a:spcBef>
                <a:spcPts val="1800"/>
              </a:spcBef>
              <a:buFont typeface="Arial" panose="020B0604020202020204" pitchFamily="34" charset="0"/>
              <a:buNone/>
              <a:defRPr sz="2000"/>
            </a:lvl1pPr>
            <a:lvl2pPr marL="283464" indent="-283464">
              <a:spcBef>
                <a:spcPts val="1800"/>
              </a:spcBef>
              <a:defRPr sz="2000"/>
            </a:lvl2pPr>
            <a:lvl3pPr marL="548640" indent="-283464">
              <a:spcBef>
                <a:spcPts val="1800"/>
              </a:spcBef>
              <a:defRPr sz="2000"/>
            </a:lvl3pPr>
            <a:lvl4pPr marL="822960" indent="-283464">
              <a:spcBef>
                <a:spcPts val="1800"/>
              </a:spcBef>
              <a:defRPr sz="2000"/>
            </a:lvl4pPr>
            <a:lvl5pPr marL="1005840" indent="-283464">
              <a:spcBef>
                <a:spcPts val="1800"/>
              </a:spcBef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endParaRPr lang="en-US" dirty="0">
              <a:latin typeface="+mn-lt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14884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10569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42E558A9-6DD6-E21D-3A8F-6707E1DD19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12" name="AutoShape 24">
              <a:extLst>
                <a:ext uri="{FF2B5EF4-FFF2-40B4-BE49-F238E27FC236}">
                  <a16:creationId xmlns:a16="http://schemas.microsoft.com/office/drawing/2014/main" id="{3FC994E4-318C-1E66-B4E4-8F8FD08E09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17C00E6B-F625-6D6C-8364-9DD9F3C3628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C6197B87-4F65-7981-9463-84830CD3687F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86AA517C-7217-D864-B7E7-40984A2880DB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524013C6-491C-CAA2-5BD6-7C73596711CC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18885" y="3499667"/>
            <a:ext cx="4939666" cy="2542810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347460" y="631317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8007FA9C-C4D5-89EC-C457-5F329A338E1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03885" y="457201"/>
            <a:ext cx="5198269" cy="2305050"/>
          </a:xfrm>
        </p:spPr>
        <p:txBody>
          <a:bodyPr lIns="0" tIns="274320">
            <a:normAutofit/>
          </a:bodyPr>
          <a:lstStyle>
            <a:lvl1pPr marL="457200" indent="-457200">
              <a:spcBef>
                <a:spcPts val="1800"/>
              </a:spcBef>
              <a:buFont typeface="+mj-lt"/>
              <a:buAutoNum type="arabicPeriod"/>
              <a:defRPr sz="2000"/>
            </a:lvl1pPr>
            <a:lvl2pPr marL="914400" indent="-457200">
              <a:spcBef>
                <a:spcPts val="1800"/>
              </a:spcBef>
              <a:buFont typeface="+mj-lt"/>
              <a:buAutoNum type="alphaLcPeriod"/>
              <a:defRPr sz="2000"/>
            </a:lvl2pPr>
            <a:lvl3pPr marL="1371600" indent="-457200">
              <a:spcBef>
                <a:spcPts val="1800"/>
              </a:spcBef>
              <a:buFont typeface="+mj-lt"/>
              <a:buAutoNum type="arabicParenR"/>
              <a:defRPr sz="2000"/>
            </a:lvl3pPr>
            <a:lvl4pPr marL="1371600" indent="0">
              <a:spcBef>
                <a:spcPts val="1800"/>
              </a:spcBef>
              <a:buFont typeface="+mj-lt"/>
              <a:buNone/>
              <a:defRPr sz="2000"/>
            </a:lvl4pPr>
            <a:lvl5pPr marL="2286000" indent="-457200">
              <a:spcBef>
                <a:spcPts val="1800"/>
              </a:spcBef>
              <a:buFont typeface="+mj-lt"/>
              <a:buAutoNum type="arabicPeriod"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endParaRPr lang="en-US" dirty="0"/>
          </a:p>
        </p:txBody>
      </p:sp>
      <p:sp>
        <p:nvSpPr>
          <p:cNvPr id="2" name="Content Placeholder 5">
            <a:extLst>
              <a:ext uri="{FF2B5EF4-FFF2-40B4-BE49-F238E27FC236}">
                <a16:creationId xmlns:a16="http://schemas.microsoft.com/office/drawing/2014/main" id="{3AC171DA-232D-44C1-6B93-40BACB298F4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94360" y="2810595"/>
            <a:ext cx="5198269" cy="3319513"/>
          </a:xfrm>
        </p:spPr>
        <p:txBody>
          <a:bodyPr lIns="0" tIns="45720" rIns="0" bIns="0">
            <a:normAutofit/>
          </a:bodyPr>
          <a:lstStyle>
            <a:lvl1pPr marL="0" indent="0">
              <a:spcBef>
                <a:spcPts val="1800"/>
              </a:spcBef>
              <a:buFont typeface="Arial" panose="020B0604020202020204" pitchFamily="34" charset="0"/>
              <a:buNone/>
              <a:defRPr sz="2000"/>
            </a:lvl1pPr>
            <a:lvl2pPr marL="283464" indent="-283464">
              <a:spcBef>
                <a:spcPts val="1800"/>
              </a:spcBef>
              <a:defRPr sz="2000"/>
            </a:lvl2pPr>
            <a:lvl3pPr marL="548640" indent="-283464">
              <a:spcBef>
                <a:spcPts val="1800"/>
              </a:spcBef>
              <a:defRPr sz="2000"/>
            </a:lvl3pPr>
            <a:lvl4pPr marL="822960" indent="-283464">
              <a:spcBef>
                <a:spcPts val="1800"/>
              </a:spcBef>
              <a:defRPr sz="2000"/>
            </a:lvl4pPr>
            <a:lvl5pPr marL="1005840" indent="-283464">
              <a:spcBef>
                <a:spcPts val="1800"/>
              </a:spcBef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546068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Pictur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5310" y="278129"/>
            <a:ext cx="5063490" cy="2354026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1EF4505D-6803-3813-7738-049963427819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94360" y="3279579"/>
            <a:ext cx="5044440" cy="2994415"/>
          </a:xfrm>
        </p:spPr>
        <p:txBody>
          <a:bodyPr lIns="0" tIns="228600" rIns="0" bIns="0">
            <a:normAutofit/>
          </a:bodyPr>
          <a:lstStyle>
            <a:lvl1pPr marL="0" indent="0">
              <a:spcBef>
                <a:spcPts val="1800"/>
              </a:spcBef>
              <a:buFont typeface="Arial" panose="020B0604020202020204" pitchFamily="34" charset="0"/>
              <a:buNone/>
              <a:defRPr sz="2000"/>
            </a:lvl1pPr>
            <a:lvl2pPr indent="-283464">
              <a:spcBef>
                <a:spcPts val="1800"/>
              </a:spcBef>
              <a:defRPr sz="2000"/>
            </a:lvl2pPr>
            <a:lvl3pPr indent="-283464">
              <a:spcBef>
                <a:spcPts val="1800"/>
              </a:spcBef>
              <a:defRPr sz="2000"/>
            </a:lvl3pPr>
            <a:lvl4pPr indent="-283464">
              <a:spcBef>
                <a:spcPts val="1800"/>
              </a:spcBef>
              <a:defRPr sz="2000"/>
            </a:lvl4pPr>
            <a:lvl5pPr indent="-283464">
              <a:spcBef>
                <a:spcPts val="1800"/>
              </a:spcBef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997459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4658637A-5D36-6127-19BC-C203E23FA49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118225" cy="68580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293197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ED84C6-50E6-6C43-8031-AFF6268E0C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4360" y="1825625"/>
            <a:ext cx="1038225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Placeholder 11">
            <a:extLst>
              <a:ext uri="{FF2B5EF4-FFF2-40B4-BE49-F238E27FC236}">
                <a16:creationId xmlns:a16="http://schemas.microsoft.com/office/drawing/2014/main" id="{D41FC0AE-253D-D242-9C88-017078F8A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365125"/>
            <a:ext cx="104013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" name="Date Placeholder 3">
            <a:extLst>
              <a:ext uri="{FF2B5EF4-FFF2-40B4-BE49-F238E27FC236}">
                <a16:creationId xmlns:a16="http://schemas.microsoft.com/office/drawing/2014/main" id="{EF47083A-6D76-4B4D-87CA-E08E212F7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133648" y="6332220"/>
            <a:ext cx="131318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endParaRPr lang="en-US" dirty="0">
              <a:latin typeface="+mn-lt"/>
            </a:endParaRPr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C8ADA0DF-3751-9A48-8A21-59F01C782D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94360" y="6332220"/>
            <a:ext cx="52324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1" i="0">
                <a:solidFill>
                  <a:schemeClr val="bg1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58922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1" r:id="rId1"/>
    <p:sldLayoutId id="2147483698" r:id="rId2"/>
    <p:sldLayoutId id="2147483710" r:id="rId3"/>
    <p:sldLayoutId id="2147483700" r:id="rId4"/>
    <p:sldLayoutId id="2147483701" r:id="rId5"/>
    <p:sldLayoutId id="2147483659" r:id="rId6"/>
    <p:sldLayoutId id="2147483709" r:id="rId7"/>
    <p:sldLayoutId id="2147483708" r:id="rId8"/>
    <p:sldLayoutId id="2147483707" r:id="rId9"/>
    <p:sldLayoutId id="2147483706" r:id="rId10"/>
    <p:sldLayoutId id="2147483705" r:id="rId11"/>
    <p:sldLayoutId id="2147483704" r:id="rId12"/>
    <p:sldLayoutId id="2147483703" r:id="rId13"/>
  </p:sldLayoutIdLst>
  <p:hf sldNum="0"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4400" b="1" i="0" kern="1200" spc="100" baseline="0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283464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83464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83464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83464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83464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240">
          <p15:clr>
            <a:srgbClr val="547EBF"/>
          </p15:clr>
        </p15:guide>
        <p15:guide id="4" orient="horz" pos="240">
          <p15:clr>
            <a:srgbClr val="547EBF"/>
          </p15:clr>
        </p15:guide>
        <p15:guide id="5" pos="7440">
          <p15:clr>
            <a:srgbClr val="547EBF"/>
          </p15:clr>
        </p15:guide>
        <p15:guide id="6" orient="horz" pos="4080">
          <p15:clr>
            <a:srgbClr val="547EBF"/>
          </p15:clr>
        </p15:guide>
        <p15:guide id="7" pos="600" userDrawn="1">
          <p15:clr>
            <a:srgbClr val="547EBF"/>
          </p15:clr>
        </p15:guide>
        <p15:guide id="8" pos="3720">
          <p15:clr>
            <a:srgbClr val="547EBF"/>
          </p15:clr>
        </p15:guide>
        <p15:guide id="9" pos="2112">
          <p15:clr>
            <a:srgbClr val="547EBF"/>
          </p15:clr>
        </p15:guide>
        <p15:guide id="10" pos="1848">
          <p15:clr>
            <a:srgbClr val="547EBF"/>
          </p15:clr>
        </p15:guide>
        <p15:guide id="11" pos="5568">
          <p15:clr>
            <a:srgbClr val="547EBF"/>
          </p15:clr>
        </p15:guide>
        <p15:guide id="12" pos="5832">
          <p15:clr>
            <a:srgbClr val="547EBF"/>
          </p15:clr>
        </p15:guide>
        <p15:guide id="13" pos="4968">
          <p15:clr>
            <a:srgbClr val="9FCC3B"/>
          </p15:clr>
        </p15:guide>
        <p15:guide id="14" pos="5208">
          <p15:clr>
            <a:srgbClr val="9FCC3B"/>
          </p15:clr>
        </p15:guide>
        <p15:guide id="15" pos="2712">
          <p15:clr>
            <a:srgbClr val="9FCC3B"/>
          </p15:clr>
        </p15:guide>
        <p15:guide id="16" pos="2472">
          <p15:clr>
            <a:srgbClr val="9FCC3B"/>
          </p15:clr>
        </p15:guide>
        <p15:guide id="17" pos="39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github.com/noelsamrouthu/CS631G_SoftwareVerification_Team1_Repo" TargetMode="External"/><Relationship Id="rId5" Type="http://schemas.openxmlformats.org/officeDocument/2006/relationships/image" Target="../media/image13.png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6.jpg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jpg"/><Relationship Id="rId5" Type="http://schemas.openxmlformats.org/officeDocument/2006/relationships/image" Target="../media/image17.jpg"/><Relationship Id="rId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B1D9D6-2977-ABCD-FDF8-51AFA5064E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09904" y="411479"/>
            <a:ext cx="5486400" cy="3291840"/>
          </a:xfrm>
        </p:spPr>
        <p:txBody>
          <a:bodyPr/>
          <a:lstStyle/>
          <a:p>
            <a:r>
              <a:rPr lang="en-US" dirty="0"/>
              <a:t>Xero </a:t>
            </a:r>
            <a:br>
              <a:rPr lang="en-US" dirty="0"/>
            </a:br>
            <a:br>
              <a:rPr lang="en-US" dirty="0"/>
            </a:br>
            <a:r>
              <a:rPr lang="en-US" sz="2000" dirty="0"/>
              <a:t>4. Financial Data Entry</a:t>
            </a:r>
            <a:br>
              <a:rPr lang="en-US" sz="2000" dirty="0"/>
            </a:br>
            <a:r>
              <a:rPr lang="en-US" sz="2000" dirty="0"/>
              <a:t>5. Bank Feeds &amp; Reconciliations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6D9A424-CD04-6C58-7D99-5BC53D638DDB}"/>
              </a:ext>
            </a:extLst>
          </p:cNvPr>
          <p:cNvSpPr/>
          <p:nvPr/>
        </p:nvSpPr>
        <p:spPr>
          <a:xfrm>
            <a:off x="8451614" y="3703319"/>
            <a:ext cx="1762727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2800" b="1" dirty="0">
                <a:ln/>
                <a:solidFill>
                  <a:schemeClr val="accent4"/>
                </a:solidFill>
              </a:rPr>
              <a:t>By Team 1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43A651D-1477-5021-0248-B4FD961B1F02}"/>
              </a:ext>
            </a:extLst>
          </p:cNvPr>
          <p:cNvSpPr/>
          <p:nvPr/>
        </p:nvSpPr>
        <p:spPr>
          <a:xfrm>
            <a:off x="8526240" y="4226539"/>
            <a:ext cx="2995200" cy="206210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600" b="0" cap="none" spc="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Noel Sam Routhu</a:t>
            </a:r>
            <a:r>
              <a:rPr lang="en-US" sz="1200" b="0" cap="none" spc="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(QA Manager)</a:t>
            </a:r>
          </a:p>
          <a:p>
            <a:r>
              <a:rPr lang="en-US" sz="16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Hanith Atluri </a:t>
            </a:r>
            <a:r>
              <a:rPr lang="en-US" sz="12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(Software Tester)</a:t>
            </a:r>
          </a:p>
          <a:p>
            <a:r>
              <a:rPr lang="en-US" sz="1600" b="0" cap="none" spc="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Matt </a:t>
            </a:r>
            <a:r>
              <a:rPr lang="en-US" sz="1600" b="0" cap="none" spc="0" dirty="0" err="1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Borowskii</a:t>
            </a:r>
            <a:r>
              <a:rPr lang="en-US" sz="1600" b="0" cap="none" spc="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sz="12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(QA Analyst)</a:t>
            </a:r>
          </a:p>
          <a:p>
            <a:r>
              <a:rPr lang="en-US" sz="16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Meghana Gudipati </a:t>
            </a:r>
            <a:r>
              <a:rPr lang="en-US" sz="12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(Business Analyst)</a:t>
            </a:r>
          </a:p>
          <a:p>
            <a:r>
              <a:rPr lang="en-US" sz="1600" b="0" cap="none" spc="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Bavana Kolasani </a:t>
            </a:r>
            <a:r>
              <a:rPr lang="en-US" sz="12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(Software Tester)</a:t>
            </a:r>
            <a:endParaRPr lang="en-US" sz="1600" b="0" cap="none" spc="0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r>
              <a:rPr lang="en-US" sz="16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Yash Vora </a:t>
            </a:r>
            <a:r>
              <a:rPr lang="en-US" sz="12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(Software Tester)</a:t>
            </a:r>
          </a:p>
          <a:p>
            <a:r>
              <a:rPr lang="en-US" sz="1600" b="0" cap="none" spc="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Jingsi Hu </a:t>
            </a:r>
            <a:r>
              <a:rPr lang="en-US" sz="12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(Software Tester)</a:t>
            </a:r>
          </a:p>
          <a:p>
            <a:r>
              <a:rPr lang="en-US" sz="16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Sashank Allugunti </a:t>
            </a:r>
            <a:r>
              <a:rPr lang="en-US" sz="12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(Software Tester)</a:t>
            </a:r>
          </a:p>
        </p:txBody>
      </p:sp>
    </p:spTree>
    <p:extLst>
      <p:ext uri="{BB962C8B-B14F-4D97-AF65-F5344CB8AC3E}">
        <p14:creationId xmlns:p14="http://schemas.microsoft.com/office/powerpoint/2010/main" val="3390304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CDC7B41-B010-FD44-4B88-3CB5FB82EB95}"/>
              </a:ext>
            </a:extLst>
          </p:cNvPr>
          <p:cNvSpPr/>
          <p:nvPr/>
        </p:nvSpPr>
        <p:spPr>
          <a:xfrm>
            <a:off x="436705" y="-275498"/>
            <a:ext cx="10873740" cy="1680205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>
              <a:lnSpc>
                <a:spcPct val="8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i="0" kern="1200" cap="none" spc="100" baseline="0" dirty="0">
                <a:ln/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rPr>
              <a:t>Test Summary Report</a:t>
            </a:r>
          </a:p>
          <a:p>
            <a:pPr>
              <a:lnSpc>
                <a:spcPct val="8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i="0" kern="1200" cap="none" spc="100" baseline="0" dirty="0">
                <a:ln/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rPr>
              <a:t>Sashank Allugunti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2E47917-C124-AD06-D36D-E43FCEEB51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563" y="1404707"/>
            <a:ext cx="5486682" cy="48770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49F291A-5CF7-D55D-52A5-9423903B63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3575" y="1106241"/>
            <a:ext cx="5797848" cy="5473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3467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CDC7B41-B010-FD44-4B88-3CB5FB82EB95}"/>
              </a:ext>
            </a:extLst>
          </p:cNvPr>
          <p:cNvSpPr/>
          <p:nvPr/>
        </p:nvSpPr>
        <p:spPr>
          <a:xfrm>
            <a:off x="594360" y="102875"/>
            <a:ext cx="10873740" cy="1680205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>
              <a:lnSpc>
                <a:spcPct val="8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i="0" kern="1200" cap="none" spc="100" baseline="0" dirty="0">
                <a:ln/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rPr>
              <a:t>Application Demo – Record</a:t>
            </a:r>
          </a:p>
          <a:p>
            <a:pPr>
              <a:lnSpc>
                <a:spcPct val="8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spc="100" dirty="0">
                <a:ln/>
                <a:solidFill>
                  <a:schemeClr val="bg1"/>
                </a:solidFill>
                <a:latin typeface="+mj-lt"/>
                <a:ea typeface="+mj-ea"/>
                <a:cs typeface="+mj-cs"/>
              </a:rPr>
              <a:t>Noel Sam Routhu</a:t>
            </a:r>
            <a:endParaRPr lang="en-US" sz="4400" b="1" i="0" kern="1200" cap="none" spc="100" baseline="0" dirty="0">
              <a:ln/>
              <a:solidFill>
                <a:schemeClr val="bg1"/>
              </a:solidFill>
              <a:effectLst/>
              <a:latin typeface="+mj-lt"/>
              <a:ea typeface="+mj-ea"/>
              <a:cs typeface="+mj-cs"/>
            </a:endParaRPr>
          </a:p>
        </p:txBody>
      </p:sp>
      <p:pic>
        <p:nvPicPr>
          <p:cNvPr id="4" name="Video 2">
            <a:hlinkClick r:id="" action="ppaction://media"/>
            <a:extLst>
              <a:ext uri="{FF2B5EF4-FFF2-40B4-BE49-F238E27FC236}">
                <a16:creationId xmlns:a16="http://schemas.microsoft.com/office/drawing/2014/main" id="{171A179D-4EAB-8AB2-9699-3B1E57A33BF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387576" y="1783079"/>
            <a:ext cx="7971304" cy="448385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36379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985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B8CE60-587E-1D5C-8B50-ED3441BA49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99835" y="430529"/>
            <a:ext cx="5486400" cy="3291840"/>
          </a:xfrm>
        </p:spPr>
        <p:txBody>
          <a:bodyPr/>
          <a:lstStyle/>
          <a:p>
            <a:r>
              <a:rPr lang="en-US" dirty="0"/>
              <a:t>GitHub</a:t>
            </a:r>
            <a:br>
              <a:rPr lang="en-US" dirty="0"/>
            </a:br>
            <a:r>
              <a:rPr lang="en-US" dirty="0"/>
              <a:t>Repository</a:t>
            </a:r>
          </a:p>
        </p:txBody>
      </p:sp>
      <p:pic>
        <p:nvPicPr>
          <p:cNvPr id="12" name="Picture Placeholder 4" descr="A close-up of a wood grain">
            <a:extLst>
              <a:ext uri="{FF2B5EF4-FFF2-40B4-BE49-F238E27FC236}">
                <a16:creationId xmlns:a16="http://schemas.microsoft.com/office/drawing/2014/main" id="{7D5BDB53-9169-3BBC-9362-0539514AC7DD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11113"/>
            <a:ext cx="5791200" cy="6880226"/>
          </a:xfrm>
        </p:spPr>
      </p:pic>
      <p:pic>
        <p:nvPicPr>
          <p:cNvPr id="7" name="Picture 6" descr="A logo with a cat in the middle&#10;&#10;Description automatically generated">
            <a:extLst>
              <a:ext uri="{FF2B5EF4-FFF2-40B4-BE49-F238E27FC236}">
                <a16:creationId xmlns:a16="http://schemas.microsoft.com/office/drawing/2014/main" id="{4334CAE4-962A-B60D-BF98-9F424516715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67" t="1" r="9297" b="-4357"/>
          <a:stretch/>
        </p:blipFill>
        <p:spPr>
          <a:xfrm>
            <a:off x="193040" y="1177011"/>
            <a:ext cx="5405120" cy="487834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4FACFDE-987A-BE03-0201-A0ED724EFB14}"/>
              </a:ext>
            </a:extLst>
          </p:cNvPr>
          <p:cNvSpPr txBox="1"/>
          <p:nvPr/>
        </p:nvSpPr>
        <p:spPr>
          <a:xfrm>
            <a:off x="6014720" y="4348480"/>
            <a:ext cx="5486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hlinkClick r:id="rId6"/>
              </a:rPr>
              <a:t>https://github.com/noelsamrouthu/CS631G_SoftwareVerification_Team1_Repo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08719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B8CE60-587E-1D5C-8B50-ED3441BA49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54899" y="-1754887"/>
            <a:ext cx="5486400" cy="3291840"/>
          </a:xfrm>
        </p:spPr>
        <p:txBody>
          <a:bodyPr/>
          <a:lstStyle/>
          <a:p>
            <a:r>
              <a:rPr lang="en-US" dirty="0"/>
              <a:t>GitHub</a:t>
            </a:r>
            <a:br>
              <a:rPr lang="en-US" dirty="0"/>
            </a:br>
            <a:r>
              <a:rPr lang="en-US" dirty="0"/>
              <a:t>Repository</a:t>
            </a:r>
          </a:p>
        </p:txBody>
      </p:sp>
      <p:pic>
        <p:nvPicPr>
          <p:cNvPr id="12" name="Picture Placeholder 4" descr="A close-up of a wood grain">
            <a:extLst>
              <a:ext uri="{FF2B5EF4-FFF2-40B4-BE49-F238E27FC236}">
                <a16:creationId xmlns:a16="http://schemas.microsoft.com/office/drawing/2014/main" id="{7D5BDB53-9169-3BBC-9362-0539514AC7DD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11113"/>
            <a:ext cx="5791200" cy="6880226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70481BB-9D0C-94DF-E0C2-5B6454C02E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" y="0"/>
            <a:ext cx="7259669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E6D1882-D6F5-C688-E9FC-5BDCD8A11D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89619" y="1536953"/>
            <a:ext cx="4502381" cy="5239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99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B8CE60-587E-1D5C-8B50-ED3441BA49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54899" y="-1754887"/>
            <a:ext cx="5486400" cy="3291840"/>
          </a:xfrm>
        </p:spPr>
        <p:txBody>
          <a:bodyPr/>
          <a:lstStyle/>
          <a:p>
            <a:r>
              <a:rPr lang="en-US" dirty="0"/>
              <a:t>GitHub</a:t>
            </a:r>
            <a:br>
              <a:rPr lang="en-US" dirty="0"/>
            </a:br>
            <a:r>
              <a:rPr lang="en-US" dirty="0"/>
              <a:t>Repository</a:t>
            </a:r>
          </a:p>
        </p:txBody>
      </p:sp>
      <p:pic>
        <p:nvPicPr>
          <p:cNvPr id="12" name="Picture Placeholder 4" descr="A close-up of a wood grain">
            <a:extLst>
              <a:ext uri="{FF2B5EF4-FFF2-40B4-BE49-F238E27FC236}">
                <a16:creationId xmlns:a16="http://schemas.microsoft.com/office/drawing/2014/main" id="{7D5BDB53-9169-3BBC-9362-0539514AC7DD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11113"/>
            <a:ext cx="5791200" cy="6880226"/>
          </a:xfrm>
        </p:spPr>
      </p:pic>
      <p:pic>
        <p:nvPicPr>
          <p:cNvPr id="5" name="Picture 4" descr="A computer screen with a computer screen&#10;&#10;Description automatically generated with medium confidence">
            <a:extLst>
              <a:ext uri="{FF2B5EF4-FFF2-40B4-BE49-F238E27FC236}">
                <a16:creationId xmlns:a16="http://schemas.microsoft.com/office/drawing/2014/main" id="{F45EBAC6-5F3F-9A26-CB9F-8F64D9602B4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" t="19111" r="29008"/>
          <a:stretch/>
        </p:blipFill>
        <p:spPr>
          <a:xfrm>
            <a:off x="0" y="0"/>
            <a:ext cx="7477760" cy="5547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8863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B8CE60-587E-1D5C-8B50-ED3441BA49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54899" y="-1754887"/>
            <a:ext cx="5486400" cy="3291840"/>
          </a:xfrm>
        </p:spPr>
        <p:txBody>
          <a:bodyPr/>
          <a:lstStyle/>
          <a:p>
            <a:r>
              <a:rPr lang="en-US" dirty="0"/>
              <a:t>GitHub</a:t>
            </a:r>
            <a:br>
              <a:rPr lang="en-US" dirty="0"/>
            </a:br>
            <a:r>
              <a:rPr lang="en-US" dirty="0"/>
              <a:t>Repository</a:t>
            </a:r>
          </a:p>
        </p:txBody>
      </p:sp>
      <p:pic>
        <p:nvPicPr>
          <p:cNvPr id="12" name="Picture Placeholder 4" descr="A close-up of a wood grain">
            <a:extLst>
              <a:ext uri="{FF2B5EF4-FFF2-40B4-BE49-F238E27FC236}">
                <a16:creationId xmlns:a16="http://schemas.microsoft.com/office/drawing/2014/main" id="{7D5BDB53-9169-3BBC-9362-0539514AC7DD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11113"/>
            <a:ext cx="5791200" cy="6880226"/>
          </a:xfrm>
        </p:spPr>
      </p:pic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31BE087E-73F9-A60A-E6AA-3AB7F62B655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37" r="48000"/>
          <a:stretch/>
        </p:blipFill>
        <p:spPr>
          <a:xfrm>
            <a:off x="0" y="-1"/>
            <a:ext cx="5791200" cy="6584809"/>
          </a:xfrm>
          <a:prstGeom prst="rect">
            <a:avLst/>
          </a:prstGeom>
        </p:spPr>
      </p:pic>
      <p:pic>
        <p:nvPicPr>
          <p:cNvPr id="7" name="Picture 6" descr="A screenshot of a computer">
            <a:extLst>
              <a:ext uri="{FF2B5EF4-FFF2-40B4-BE49-F238E27FC236}">
                <a16:creationId xmlns:a16="http://schemas.microsoft.com/office/drawing/2014/main" id="{BDDA19D0-6355-27BD-DD5C-71A8A3A297A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" t="22411" r="48941"/>
          <a:stretch/>
        </p:blipFill>
        <p:spPr>
          <a:xfrm>
            <a:off x="6400802" y="1536953"/>
            <a:ext cx="4827125" cy="4778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1094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0C1B7-6E4E-3DEE-50C0-1CA3B14303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4360" y="411479"/>
            <a:ext cx="5486400" cy="3291840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636085C-706A-25EF-6865-5E3DD8CB075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Team 1</a:t>
            </a:r>
          </a:p>
        </p:txBody>
      </p:sp>
    </p:spTree>
    <p:extLst>
      <p:ext uri="{BB962C8B-B14F-4D97-AF65-F5344CB8AC3E}">
        <p14:creationId xmlns:p14="http://schemas.microsoft.com/office/powerpoint/2010/main" val="42611324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30BF65-C84B-45C3-72CA-AFDA68851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9264" y="-726732"/>
            <a:ext cx="11320272" cy="1593507"/>
          </a:xfrm>
        </p:spPr>
        <p:txBody>
          <a:bodyPr/>
          <a:lstStyle/>
          <a:p>
            <a:r>
              <a:rPr lang="en-US" dirty="0"/>
              <a:t>FUNCTIONAL DECOMPOSITION DIAGRAM</a:t>
            </a:r>
          </a:p>
        </p:txBody>
      </p:sp>
      <p:pic>
        <p:nvPicPr>
          <p:cNvPr id="7" name="Picture 6" descr="A diagram of a function">
            <a:extLst>
              <a:ext uri="{FF2B5EF4-FFF2-40B4-BE49-F238E27FC236}">
                <a16:creationId xmlns:a16="http://schemas.microsoft.com/office/drawing/2014/main" id="{CC471135-BC99-65F2-AA85-08F4057772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6857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CDC7B41-B010-FD44-4B88-3CB5FB82EB95}"/>
              </a:ext>
            </a:extLst>
          </p:cNvPr>
          <p:cNvSpPr/>
          <p:nvPr/>
        </p:nvSpPr>
        <p:spPr>
          <a:xfrm>
            <a:off x="594360" y="102875"/>
            <a:ext cx="10873740" cy="1680205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>
              <a:lnSpc>
                <a:spcPct val="8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i="0" kern="1200" cap="none" spc="100" baseline="0">
                <a:ln/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rPr>
              <a:t>RCT</a:t>
            </a:r>
          </a:p>
          <a:p>
            <a:pPr>
              <a:lnSpc>
                <a:spcPct val="8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i="0" kern="1200" spc="100" baseline="0">
                <a:ln/>
                <a:solidFill>
                  <a:schemeClr val="bg1"/>
                </a:solidFill>
                <a:latin typeface="+mj-lt"/>
                <a:ea typeface="+mj-ea"/>
                <a:cs typeface="+mj-cs"/>
              </a:rPr>
              <a:t>Hanith Alturi</a:t>
            </a:r>
            <a:endParaRPr lang="en-US" sz="4400" b="1" i="0" kern="1200" cap="none" spc="100" baseline="0">
              <a:ln/>
              <a:solidFill>
                <a:schemeClr val="bg1"/>
              </a:solidFill>
              <a:effectLst/>
              <a:latin typeface="+mj-lt"/>
              <a:ea typeface="+mj-ea"/>
              <a:cs typeface="+mj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976E95C-2DA3-9BC4-176F-BF3B23A10A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68023"/>
            <a:ext cx="12192000" cy="518997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963813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CDC7B41-B010-FD44-4B88-3CB5FB82EB95}"/>
              </a:ext>
            </a:extLst>
          </p:cNvPr>
          <p:cNvSpPr/>
          <p:nvPr/>
        </p:nvSpPr>
        <p:spPr>
          <a:xfrm>
            <a:off x="594360" y="102875"/>
            <a:ext cx="10873740" cy="1680205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>
              <a:lnSpc>
                <a:spcPct val="8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i="0" kern="1200" cap="none" spc="100" baseline="0">
                <a:ln/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rPr>
              <a:t>Testing RoadMap</a:t>
            </a:r>
          </a:p>
          <a:p>
            <a:pPr>
              <a:lnSpc>
                <a:spcPct val="8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i="0" kern="1200" cap="none" spc="100" baseline="0">
                <a:ln/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rPr>
              <a:t>Jingsi Hu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C704D8-DC44-D595-9398-4522745CC3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0552" y="1145628"/>
            <a:ext cx="9091448" cy="565137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401514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CDC7B41-B010-FD44-4B88-3CB5FB82EB95}"/>
              </a:ext>
            </a:extLst>
          </p:cNvPr>
          <p:cNvSpPr/>
          <p:nvPr/>
        </p:nvSpPr>
        <p:spPr>
          <a:xfrm>
            <a:off x="594360" y="102875"/>
            <a:ext cx="10873740" cy="1680205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>
              <a:lnSpc>
                <a:spcPct val="8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i="0" kern="1200" cap="none" spc="100" baseline="0">
                <a:ln/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rPr>
              <a:t>Testing Plan</a:t>
            </a:r>
          </a:p>
          <a:p>
            <a:pPr>
              <a:lnSpc>
                <a:spcPct val="8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i="0" kern="1200" cap="none" spc="100" baseline="0">
                <a:ln/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rPr>
              <a:t>Matt Borowski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71B64F-844B-8307-0D53-C3B80B08FA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6043" y="1783080"/>
            <a:ext cx="10064536" cy="507492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435762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CDC7B41-B010-FD44-4B88-3CB5FB82EB95}"/>
              </a:ext>
            </a:extLst>
          </p:cNvPr>
          <p:cNvSpPr/>
          <p:nvPr/>
        </p:nvSpPr>
        <p:spPr>
          <a:xfrm>
            <a:off x="594360" y="189572"/>
            <a:ext cx="6787747" cy="1593507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>
              <a:lnSpc>
                <a:spcPct val="8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i="0" kern="1200" cap="none" spc="50" baseline="0">
                <a:ln/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rPr>
              <a:t>Testing Plan</a:t>
            </a:r>
          </a:p>
          <a:p>
            <a:pPr>
              <a:lnSpc>
                <a:spcPct val="8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i="0" kern="1200" cap="none" spc="50" baseline="0">
                <a:ln/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rPr>
              <a:t>Matt Borowski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E2B0A6-AAAF-C720-2D11-97AEBDFC7E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128"/>
          <a:stretch/>
        </p:blipFill>
        <p:spPr>
          <a:xfrm>
            <a:off x="594359" y="1781767"/>
            <a:ext cx="9926496" cy="507623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799415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CDC7B41-B010-FD44-4B88-3CB5FB82EB95}"/>
              </a:ext>
            </a:extLst>
          </p:cNvPr>
          <p:cNvSpPr/>
          <p:nvPr/>
        </p:nvSpPr>
        <p:spPr>
          <a:xfrm>
            <a:off x="89863" y="-125737"/>
            <a:ext cx="8980565" cy="1593507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>
              <a:lnSpc>
                <a:spcPct val="8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i="0" kern="1200" cap="none" spc="50" baseline="0" dirty="0">
                <a:ln/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rPr>
              <a:t>Testing Design Specification</a:t>
            </a:r>
          </a:p>
          <a:p>
            <a:pPr>
              <a:lnSpc>
                <a:spcPct val="8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i="0" kern="1200" cap="none" spc="50" baseline="0" dirty="0">
                <a:ln/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rPr>
              <a:t>Yash Vora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110B11-8E32-5EDF-3A7F-B35D5D05FF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9366" y="819806"/>
            <a:ext cx="6232634" cy="6038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2605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CDC7B41-B010-FD44-4B88-3CB5FB82EB95}"/>
              </a:ext>
            </a:extLst>
          </p:cNvPr>
          <p:cNvSpPr/>
          <p:nvPr/>
        </p:nvSpPr>
        <p:spPr>
          <a:xfrm>
            <a:off x="219456" y="-244597"/>
            <a:ext cx="10873740" cy="1680205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>
              <a:lnSpc>
                <a:spcPct val="8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i="0" kern="1200" cap="none" spc="100" baseline="0" dirty="0">
                <a:ln/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rPr>
              <a:t>Testing Case Specification</a:t>
            </a:r>
          </a:p>
          <a:p>
            <a:pPr>
              <a:lnSpc>
                <a:spcPct val="8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i="0" kern="1200" cap="none" spc="100" baseline="0" dirty="0">
                <a:ln/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rPr>
              <a:t>Meghana Gudipati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03F8662-CEF2-BAD8-EA9C-4E286753E5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8935" y="1783081"/>
            <a:ext cx="6874995" cy="497204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7744822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CDC7B41-B010-FD44-4B88-3CB5FB82EB95}"/>
              </a:ext>
            </a:extLst>
          </p:cNvPr>
          <p:cNvSpPr/>
          <p:nvPr/>
        </p:nvSpPr>
        <p:spPr>
          <a:xfrm>
            <a:off x="436705" y="-275498"/>
            <a:ext cx="10873740" cy="1680205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>
              <a:lnSpc>
                <a:spcPct val="8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i="0" kern="1200" cap="none" spc="100" baseline="0" dirty="0">
                <a:ln/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rPr>
              <a:t>Test Summary Report</a:t>
            </a:r>
          </a:p>
          <a:p>
            <a:pPr>
              <a:lnSpc>
                <a:spcPct val="8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i="0" kern="1200" cap="none" spc="100" baseline="0" dirty="0">
                <a:ln/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rPr>
              <a:t>Sashank Allugunti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B82A15-C30F-4A96-B44B-5039D521F34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400"/>
          <a:stretch/>
        </p:blipFill>
        <p:spPr>
          <a:xfrm>
            <a:off x="2361552" y="1481959"/>
            <a:ext cx="9830448" cy="537604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326385930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Swiss">
      <a:dk1>
        <a:srgbClr val="000000"/>
      </a:dk1>
      <a:lt1>
        <a:srgbClr val="FFFFFF"/>
      </a:lt1>
      <a:dk2>
        <a:srgbClr val="E4E4E4"/>
      </a:dk2>
      <a:lt2>
        <a:srgbClr val="7CA655"/>
      </a:lt2>
      <a:accent1>
        <a:srgbClr val="A9D4DB"/>
      </a:accent1>
      <a:accent2>
        <a:srgbClr val="FBE284"/>
      </a:accent2>
      <a:accent3>
        <a:srgbClr val="4495A2"/>
      </a:accent3>
      <a:accent4>
        <a:srgbClr val="AA5881"/>
      </a:accent4>
      <a:accent5>
        <a:srgbClr val="E06742"/>
      </a:accent5>
      <a:accent6>
        <a:srgbClr val="F9D448"/>
      </a:accent6>
      <a:hlink>
        <a:srgbClr val="4495A2"/>
      </a:hlink>
      <a:folHlink>
        <a:srgbClr val="AA5881"/>
      </a:folHlink>
    </a:clrScheme>
    <a:fontScheme name="Custom 175">
      <a:majorFont>
        <a:latin typeface="Franklin Gothic Demi"/>
        <a:ea typeface=""/>
        <a:cs typeface=""/>
      </a:majorFont>
      <a:minorFont>
        <a:latin typeface="Franklin Gothic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78853419_Win32_SL_V5" id="{958D2C9E-948D-4354-BF9D-DF8AE3C2B240}" vid="{22D4A967-05D2-4D72-8594-54CFF341483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F4B194E-8B30-4377-8C59-ECFB902D2A26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C21FFAC0-05A2-416A-B06C-C248395482C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2DB9E12-8AC3-4138-BF4D-720A5525AB1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{C7A1B176-2CBE-4F3C-9811-FEFD3011DF06}tf78853419_win32</Template>
  <TotalTime>49</TotalTime>
  <Words>159</Words>
  <Application>Microsoft Office PowerPoint</Application>
  <PresentationFormat>Widescreen</PresentationFormat>
  <Paragraphs>52</Paragraphs>
  <Slides>16</Slides>
  <Notes>16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Franklin Gothic Book</vt:lpstr>
      <vt:lpstr>Franklin Gothic Demi</vt:lpstr>
      <vt:lpstr>Custom</vt:lpstr>
      <vt:lpstr>Xero   4. Financial Data Entry 5. Bank Feeds &amp; Reconciliations</vt:lpstr>
      <vt:lpstr>FUNCTIONAL DECOMPOSITION DIAGRAM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GitHub Repository</vt:lpstr>
      <vt:lpstr>GitHub Repository</vt:lpstr>
      <vt:lpstr>GitHub Repository</vt:lpstr>
      <vt:lpstr>GitHub Repository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Xero   4. Financial Data Entry 5. Bank Feeds &amp; Reconciliations</dc:title>
  <dc:creator>Noel Sam Routhu</dc:creator>
  <cp:lastModifiedBy>Noel Sam Routhu</cp:lastModifiedBy>
  <cp:revision>2</cp:revision>
  <dcterms:created xsi:type="dcterms:W3CDTF">2024-05-10T00:16:14Z</dcterms:created>
  <dcterms:modified xsi:type="dcterms:W3CDTF">2024-05-10T01:05:46Z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